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png"/>
  <Override PartName="/ppt/media/image12.jpg" ContentType="image/png"/>
  <Override PartName="/ppt/media/image16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handoutMasterIdLst>
    <p:handoutMasterId r:id="rId13"/>
  </p:handoutMasterIdLst>
  <p:sldIdLst>
    <p:sldId id="260" r:id="rId5"/>
    <p:sldId id="261" r:id="rId6"/>
    <p:sldId id="262" r:id="rId7"/>
    <p:sldId id="264" r:id="rId8"/>
    <p:sldId id="266" r:id="rId9"/>
    <p:sldId id="263" r:id="rId10"/>
    <p:sldId id="265" r:id="rId11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378F178F-1E11-4F85-979D-078E703C6A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5AC476C-0FDB-420F-A3BE-15FA428534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2676-6B8A-4C7A-9BF0-B27E5962FE15}" type="datetime1">
              <a:rPr lang="nl-NL" smtClean="0"/>
              <a:t>5-11-2020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F134765-58EF-4805-849A-8A78080F4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33C0461-53BF-40BD-A27B-C48D1DD111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E1E6-AB55-4DDC-B793-D450257928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2458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2838FD-7AEE-4BD4-AE4A-DCFD97BB14E1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3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7335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09859-28D0-466D-9FE5-EFEA92D84BA0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581BC0-488E-4DFB-B6EB-EE8FF75877EF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08F625-5B26-4E80-B200-0AC5F725DB47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D1CF5-BFB9-460B-90CC-53CDB13A093E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  <p:sp>
        <p:nvSpPr>
          <p:cNvPr id="11" name="Tekstvak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nl-NL" sz="8000" noProof="0">
                <a:solidFill>
                  <a:schemeClr val="tx1"/>
                </a:solidFill>
                <a:effectLst/>
              </a:rPr>
              <a:t>’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E23DFE-53AD-4B20-B475-2D0B6212C12D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9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12" name="Tijdelijke aanduiding voor tekst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82ACD-2082-41E4-BF18-510296968083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Afbeelding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Afbeelding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0" name="Tijdelijke aanduiding voor afbeelding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1" name="Tijdelijke aanduiding voor tekst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2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3" name="Tijdelijke aanduiding voor afbeelding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4" name="Tijdelijke aanduiding voor tekst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5" name="Tijdelijke aanduiding voor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26" name="Tijdelijke aanduiding voor afbeelding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27" name="Tijdelijke aanduiding voor tekst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62DAF9-0990-4AE5-ACBB-390EA895B081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nl-NL" noProof="0" smtClean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B1252F-0986-4BD9-9266-B2DB84AE6475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128351-2AE2-4B99-89E0-30CA7ADDE617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5075C7-03E0-4F08-9E27-460D4C1F67B6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2AFFE3-2F3F-450A-B773-1257C45BE208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F13A5-856C-4251-A6ED-DFBDCFA659BF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Afbeelding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Afbeelding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C0C9AD-9C94-487C-A3F0-AF7B85488E1D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068B9-F765-4006-B472-04EADA4AEB85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2C7C70-0ED8-437B-9190-2DA5EE7C90C4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6893B6-B993-4FD3-A6A8-81E2EDEC8E01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Afbeelding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Klik om de tekststijlen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7016C8-32F5-495C-BD27-E1197A188992}" type="datetime1">
              <a:rPr lang="nl-NL" noProof="0" smtClean="0"/>
              <a:t>5-11-2020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606C148-B3F2-41E3-8756-6C3D7244B968}" type="datetime1">
              <a:rPr lang="nl-NL" noProof="0" smtClean="0"/>
              <a:t>5-11-2020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DF28FB93-0A08-4E7D-8E63-9EFA29F1E09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Vrije v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 rtl="0"/>
            <a:r>
              <a:rPr lang="nl-NL" sz="4400" dirty="0"/>
              <a:t>NS Twitterzuil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nl-NL" sz="1800" dirty="0">
                <a:solidFill>
                  <a:srgbClr val="FF2A03"/>
                </a:solidFill>
              </a:rPr>
              <a:t>Tim Bolhoeve – SG44-20 – 1789912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nl-NL" sz="2800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nl-NL" sz="1600" dirty="0"/>
              <a:t>Planning sprint 4</a:t>
            </a:r>
          </a:p>
          <a:p>
            <a:pPr>
              <a:spcAft>
                <a:spcPts val="1000"/>
              </a:spcAft>
              <a:buSzPct val="90000"/>
            </a:pPr>
            <a:r>
              <a:rPr lang="nl-NL" sz="1600" dirty="0"/>
              <a:t>Ontwerp</a:t>
            </a:r>
          </a:p>
          <a:p>
            <a:pPr>
              <a:spcAft>
                <a:spcPts val="1000"/>
              </a:spcAft>
              <a:buSzPct val="90000"/>
            </a:pPr>
            <a:r>
              <a:rPr lang="nl-NL" sz="1600" dirty="0"/>
              <a:t>Reflectie</a:t>
            </a:r>
          </a:p>
          <a:p>
            <a:pPr>
              <a:spcAft>
                <a:spcPts val="1000"/>
              </a:spcAft>
              <a:buSzPct val="90000"/>
            </a:pPr>
            <a:r>
              <a:rPr lang="nl-NL" sz="1600" dirty="0"/>
              <a:t>Demonstratie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66279-DF37-4627-A7D9-96FEBF8C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6226"/>
            <a:ext cx="10353762" cy="970450"/>
          </a:xfrm>
        </p:spPr>
        <p:txBody>
          <a:bodyPr/>
          <a:lstStyle/>
          <a:p>
            <a:r>
              <a:rPr lang="nl-NL" dirty="0"/>
              <a:t>Planning sprint 4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0D1184E-0470-4B26-BEEE-2338A0C7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9" y="1840688"/>
            <a:ext cx="2070672" cy="4811086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07631913-1356-4D4E-A430-B084C231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28" y="1840688"/>
            <a:ext cx="9104851" cy="228739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47865C1-BDD2-4605-8506-B51D229F9F62}"/>
              </a:ext>
            </a:extLst>
          </p:cNvPr>
          <p:cNvSpPr txBox="1"/>
          <p:nvPr/>
        </p:nvSpPr>
        <p:spPr>
          <a:xfrm>
            <a:off x="654342" y="1395384"/>
            <a:ext cx="88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Boards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0FBD123-E4AF-49A1-982C-4A66D80EEA07}"/>
              </a:ext>
            </a:extLst>
          </p:cNvPr>
          <p:cNvSpPr txBox="1"/>
          <p:nvPr/>
        </p:nvSpPr>
        <p:spPr>
          <a:xfrm>
            <a:off x="7006808" y="1398883"/>
            <a:ext cx="9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Sprints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32646C5-011B-4969-9896-DC966C1C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349" y="4128080"/>
            <a:ext cx="3686651" cy="272992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2D80328-6ADE-4A33-BECC-F1F2D7AFC357}"/>
              </a:ext>
            </a:extLst>
          </p:cNvPr>
          <p:cNvSpPr txBox="1"/>
          <p:nvPr/>
        </p:nvSpPr>
        <p:spPr>
          <a:xfrm>
            <a:off x="7580493" y="545911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Grafiek</a:t>
            </a:r>
          </a:p>
        </p:txBody>
      </p:sp>
    </p:spTree>
    <p:extLst>
      <p:ext uri="{BB962C8B-B14F-4D97-AF65-F5344CB8AC3E}">
        <p14:creationId xmlns:p14="http://schemas.microsoft.com/office/powerpoint/2010/main" val="169160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555E5-CDB3-4698-8D73-A97C379C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5CA011-9AB4-4923-8632-928B0EE8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l-NL" dirty="0"/>
              <a:t>Ontwerp BPMN:</a:t>
            </a:r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r>
              <a:rPr lang="nl-NL" dirty="0"/>
              <a:t>                                                                                Ontwerp </a:t>
            </a:r>
            <a:r>
              <a:rPr lang="nl-NL" dirty="0" err="1"/>
              <a:t>Use</a:t>
            </a:r>
            <a:r>
              <a:rPr lang="nl-NL" dirty="0"/>
              <a:t> Cases: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8A97123-EA8A-49BE-80EB-B116E341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893" y="3481977"/>
            <a:ext cx="2748020" cy="230922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123246-B664-47A8-9D43-83B6E020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06" y="1732449"/>
            <a:ext cx="4514099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555E5-CDB3-4698-8D73-A97C379C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5CA011-9AB4-4923-8632-928B0EE8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pPr marL="36900" indent="0">
              <a:buNone/>
            </a:pPr>
            <a:endParaRPr lang="nl-NL" dirty="0"/>
          </a:p>
          <a:p>
            <a:r>
              <a:rPr lang="nl-NL" dirty="0"/>
              <a:t>Ontwerp database: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524F9F-F7CA-41DF-9A22-4D62F282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267" y="1732449"/>
            <a:ext cx="4051262" cy="210426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6D0E04-CD95-4EA8-B4DA-97B19FE8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56" y="4439518"/>
            <a:ext cx="8352444" cy="294939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F9FD1964-1C95-4E9C-94E4-0ACE3A589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57" y="4786578"/>
            <a:ext cx="2359256" cy="32322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DA5BD76-C528-4943-9076-3ECE9CCC9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92" y="1732449"/>
            <a:ext cx="4032839" cy="18874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6DB6D4F-76F7-4DA1-B356-3BFE06F2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014" y="1732449"/>
            <a:ext cx="2965791" cy="16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93337-4191-464A-B568-A8C865D2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Reflectie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1293C1-9C99-4383-B570-252096D1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ging goed?</a:t>
            </a:r>
          </a:p>
          <a:p>
            <a:r>
              <a:rPr lang="nl-NL" dirty="0"/>
              <a:t>Wat ging niet goed?</a:t>
            </a:r>
          </a:p>
          <a:p>
            <a:r>
              <a:rPr lang="nl-NL" dirty="0"/>
              <a:t>Verbetering voor de volgende keer</a:t>
            </a:r>
          </a:p>
          <a:p>
            <a:r>
              <a:rPr lang="nl-NL" dirty="0"/>
              <a:t>Feedback van medestudenten</a:t>
            </a: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1A1B170-5EAC-4826-9E49-9338D7E3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71" y="3460459"/>
            <a:ext cx="7249886" cy="1396767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06990528-ECA1-444E-9020-DFF2A1E2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71" y="4857226"/>
            <a:ext cx="7249886" cy="1638519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8DFFF6E6-9C7A-4EA2-87B0-75079A8145DC}"/>
              </a:ext>
            </a:extLst>
          </p:cNvPr>
          <p:cNvSpPr txBox="1"/>
          <p:nvPr/>
        </p:nvSpPr>
        <p:spPr>
          <a:xfrm>
            <a:off x="8296833" y="3974176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Feedback 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A046C57-D990-4B8D-8C23-474C5F674335}"/>
              </a:ext>
            </a:extLst>
          </p:cNvPr>
          <p:cNvSpPr txBox="1"/>
          <p:nvPr/>
        </p:nvSpPr>
        <p:spPr>
          <a:xfrm>
            <a:off x="8296833" y="5606534"/>
            <a:ext cx="128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Feedback 2</a:t>
            </a:r>
          </a:p>
        </p:txBody>
      </p:sp>
    </p:spTree>
    <p:extLst>
      <p:ext uri="{BB962C8B-B14F-4D97-AF65-F5344CB8AC3E}">
        <p14:creationId xmlns:p14="http://schemas.microsoft.com/office/powerpoint/2010/main" val="4972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C4AEF-9F5A-4797-9DF9-9CF5E783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pic>
        <p:nvPicPr>
          <p:cNvPr id="5" name="Tijdelijke aanduiding voor inhoud 4" descr="Afbeelding met monitor, kat&#10;&#10;Automatisch gegenereerde beschrijving">
            <a:extLst>
              <a:ext uri="{FF2B5EF4-FFF2-40B4-BE49-F238E27FC236}">
                <a16:creationId xmlns:a16="http://schemas.microsoft.com/office/drawing/2014/main" id="{F2CC98D3-D667-49FB-8724-354B15604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685" y="1731963"/>
            <a:ext cx="8009105" cy="4059237"/>
          </a:xfrm>
        </p:spPr>
      </p:pic>
    </p:spTree>
    <p:extLst>
      <p:ext uri="{BB962C8B-B14F-4D97-AF65-F5344CB8AC3E}">
        <p14:creationId xmlns:p14="http://schemas.microsoft.com/office/powerpoint/2010/main" val="24463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258_TF55991576" id="{AB177CC5-762E-462C-8CED-2B9405BC9B2D}" vid="{E81B0DA9-00BF-494E-8F3F-83B46B22B028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141</TotalTime>
  <Words>59</Words>
  <Application>Microsoft Office PowerPoint</Application>
  <PresentationFormat>Breedbeeld</PresentationFormat>
  <Paragraphs>37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Calibri</vt:lpstr>
      <vt:lpstr>Calisto MT</vt:lpstr>
      <vt:lpstr>Wingdings 2</vt:lpstr>
      <vt:lpstr>Leisteen</vt:lpstr>
      <vt:lpstr>NS Twitterzuil</vt:lpstr>
      <vt:lpstr>Inhoud</vt:lpstr>
      <vt:lpstr>Planning sprint 4</vt:lpstr>
      <vt:lpstr>Ontwerp</vt:lpstr>
      <vt:lpstr>Ontwerp</vt:lpstr>
      <vt:lpstr>Reflectie</vt:lpstr>
      <vt:lpstr>Demonstratie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 Twitterzuil</dc:title>
  <dc:creator>Tim Bolhoeve</dc:creator>
  <cp:lastModifiedBy>Tim Bolhoeve</cp:lastModifiedBy>
  <cp:revision>13</cp:revision>
  <dcterms:created xsi:type="dcterms:W3CDTF">2020-11-03T08:17:48Z</dcterms:created>
  <dcterms:modified xsi:type="dcterms:W3CDTF">2020-11-05T08:35:37Z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